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5"/>
  </p:notesMasterIdLst>
  <p:sldIdLst>
    <p:sldId id="259" r:id="rId4"/>
  </p:sldIdLst>
  <p:sldSz cx="30353000" cy="15951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28356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605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48030" y="8398533"/>
            <a:ext cx="25444996" cy="2206217"/>
          </a:xfrm>
          <a:prstGeom prst="rect">
            <a:avLst/>
          </a:prstGeom>
        </p:spPr>
        <p:txBody>
          <a:bodyPr lIns="58832" tIns="58832" rIns="58832" bIns="58832"/>
          <a:lstStyle>
            <a:lvl1pPr>
              <a:defRPr sz="6000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454001" y="1279281"/>
            <a:ext cx="25444996" cy="8386605"/>
          </a:xfrm>
          <a:prstGeom prst="rect">
            <a:avLst/>
          </a:prstGeom>
        </p:spPr>
        <p:txBody>
          <a:bodyPr lIns="58832" tIns="58832" rIns="58832" bIns="58832" anchor="b"/>
          <a:lstStyle>
            <a:lvl1pPr algn="ctr" defTabSz="2835697">
              <a:lnSpc>
                <a:spcPct val="80000"/>
              </a:lnSpc>
              <a:defRPr sz="28800" spc="-288"/>
            </a:lvl1pPr>
            <a:lvl2pPr algn="ctr" defTabSz="2835697">
              <a:lnSpc>
                <a:spcPct val="80000"/>
              </a:lnSpc>
              <a:defRPr sz="28800" spc="-288"/>
            </a:lvl2pPr>
            <a:lvl3pPr algn="ctr" defTabSz="2835697">
              <a:lnSpc>
                <a:spcPct val="80000"/>
              </a:lnSpc>
              <a:defRPr sz="28800" spc="-288"/>
            </a:lvl3pPr>
            <a:lvl4pPr algn="ctr" defTabSz="2835697">
              <a:lnSpc>
                <a:spcPct val="80000"/>
              </a:lnSpc>
              <a:defRPr sz="28800" spc="-288"/>
            </a:lvl4pPr>
            <a:lvl5pPr algn="ctr" defTabSz="2835697">
              <a:lnSpc>
                <a:spcPct val="80000"/>
              </a:lnSpc>
              <a:defRPr sz="28800" spc="-288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54001" y="9601806"/>
            <a:ext cx="25444996" cy="1082586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870988" y="12396658"/>
            <a:ext cx="23394030" cy="737699"/>
          </a:xfrm>
          <a:prstGeom prst="rect">
            <a:avLst/>
          </a:prstGeom>
        </p:spPr>
        <p:txBody>
          <a:bodyPr/>
          <a:lstStyle/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3087982" y="5754170"/>
            <a:ext cx="24177036" cy="4442863"/>
          </a:xfrm>
          <a:prstGeom prst="rect">
            <a:avLst/>
          </a:prstGeom>
        </p:spPr>
        <p:txBody>
          <a:bodyPr lIns="58832" tIns="58832" rIns="58832" bIns="58832"/>
          <a:lstStyle>
            <a:lvl1pPr marL="349908" indent="-153341" defTabSz="2835697">
              <a:lnSpc>
                <a:spcPct val="90000"/>
              </a:lnSpc>
              <a:defRPr sz="9600" b="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9309472" y="1209877"/>
            <a:ext cx="8615352" cy="68904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6691432" y="4640540"/>
            <a:ext cx="12090050" cy="140713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894944" y="606847"/>
            <a:ext cx="19238184" cy="144286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487617" y="-6364788"/>
            <a:ext cx="31328235" cy="2506258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3764524" y="-202098"/>
            <a:ext cx="14065145" cy="163701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454001" y="1504039"/>
            <a:ext cx="11325231" cy="6812365"/>
          </a:xfrm>
          <a:prstGeom prst="rect">
            <a:avLst/>
          </a:prstGeom>
        </p:spPr>
        <p:txBody>
          <a:bodyPr/>
          <a:lstStyle>
            <a:lvl1pPr>
              <a:defRPr sz="9600" spc="-192"/>
            </a:lvl1pPr>
          </a:lstStyle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54001" y="8210208"/>
            <a:ext cx="11325231" cy="6236954"/>
          </a:xfrm>
          <a:prstGeom prst="rect">
            <a:avLst/>
          </a:prstGeom>
        </p:spPr>
        <p:txBody>
          <a:bodyPr lIns="58832" tIns="58832" rIns="58832" bIns="58832"/>
          <a:lstStyle>
            <a:lvl1pPr>
              <a:defRPr sz="6000"/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962857" y="15205945"/>
            <a:ext cx="412813" cy="41535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454001" y="1283419"/>
            <a:ext cx="25444996" cy="1659772"/>
          </a:xfrm>
          <a:prstGeom prst="rect">
            <a:avLst/>
          </a:prstGeom>
        </p:spPr>
        <p:txBody>
          <a:bodyPr anchor="t"/>
          <a:lstStyle>
            <a:lvl1pPr>
              <a:defRPr sz="9600" spc="-192"/>
            </a:lvl1pPr>
          </a:lstStyle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54001" y="2781399"/>
            <a:ext cx="25444996" cy="108258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2454001" y="4953498"/>
            <a:ext cx="25444996" cy="9561429"/>
          </a:xfrm>
          <a:prstGeom prst="rect">
            <a:avLst/>
          </a:prstGeom>
        </p:spPr>
        <p:txBody>
          <a:bodyPr lIns="58832" tIns="58832" rIns="58832" bIns="58832"/>
          <a:lstStyle>
            <a:lvl1pPr marL="660400" indent="-660400" defTabSz="2835697">
              <a:lnSpc>
                <a:spcPct val="90000"/>
              </a:lnSpc>
              <a:spcBef>
                <a:spcPts val="5200"/>
              </a:spcBef>
              <a:buSzPct val="123000"/>
              <a:buChar char="•"/>
              <a:defRPr sz="5200" b="0"/>
            </a:lvl1pPr>
          </a:lstStyle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454001" y="4953498"/>
            <a:ext cx="25444996" cy="9561429"/>
          </a:xfrm>
          <a:prstGeom prst="rect">
            <a:avLst/>
          </a:prstGeom>
        </p:spPr>
        <p:txBody>
          <a:bodyPr lIns="58832" tIns="58832" rIns="58832" bIns="58832" numCol="2" spcCol="1272248"/>
          <a:lstStyle>
            <a:lvl1pPr marL="660400" indent="-660400" defTabSz="2835697">
              <a:lnSpc>
                <a:spcPct val="90000"/>
              </a:lnSpc>
              <a:spcBef>
                <a:spcPts val="5200"/>
              </a:spcBef>
              <a:buSzPct val="123000"/>
              <a:buChar char="•"/>
              <a:defRPr sz="5200" b="0"/>
            </a:lvl1pPr>
            <a:lvl2pPr marL="1270000" indent="-660400" defTabSz="2835697">
              <a:lnSpc>
                <a:spcPct val="90000"/>
              </a:lnSpc>
              <a:spcBef>
                <a:spcPts val="5200"/>
              </a:spcBef>
              <a:buSzPct val="123000"/>
              <a:buChar char="•"/>
              <a:defRPr sz="5200" b="0"/>
            </a:lvl2pPr>
            <a:lvl3pPr marL="1879600" indent="-660400" defTabSz="2835697">
              <a:lnSpc>
                <a:spcPct val="90000"/>
              </a:lnSpc>
              <a:spcBef>
                <a:spcPts val="5200"/>
              </a:spcBef>
              <a:buSzPct val="123000"/>
              <a:buChar char="•"/>
              <a:defRPr sz="5200" b="0"/>
            </a:lvl3pPr>
            <a:lvl4pPr marL="2489200" indent="-660400" defTabSz="2835697">
              <a:lnSpc>
                <a:spcPct val="90000"/>
              </a:lnSpc>
              <a:spcBef>
                <a:spcPts val="5200"/>
              </a:spcBef>
              <a:buSzPct val="123000"/>
              <a:buChar char="•"/>
              <a:defRPr sz="5200" b="0"/>
            </a:lvl4pPr>
            <a:lvl5pPr marL="3098800" indent="-660400" defTabSz="2835697">
              <a:lnSpc>
                <a:spcPct val="90000"/>
              </a:lnSpc>
              <a:spcBef>
                <a:spcPts val="5200"/>
              </a:spcBef>
              <a:buSzPct val="123000"/>
              <a:buChar char="•"/>
              <a:defRPr sz="5200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54001" y="2781399"/>
            <a:ext cx="11325231" cy="108258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2454001" y="4953498"/>
            <a:ext cx="11325232" cy="9562146"/>
          </a:xfrm>
          <a:prstGeom prst="rect">
            <a:avLst/>
          </a:prstGeom>
        </p:spPr>
        <p:txBody>
          <a:bodyPr lIns="58832" tIns="58832" rIns="58832" bIns="58832"/>
          <a:lstStyle>
            <a:lvl1pPr marL="660400" indent="-660400" defTabSz="2835697">
              <a:lnSpc>
                <a:spcPct val="90000"/>
              </a:lnSpc>
              <a:spcBef>
                <a:spcPts val="5200"/>
              </a:spcBef>
              <a:buSzPct val="123000"/>
              <a:buChar char="•"/>
              <a:defRPr sz="5200" b="0"/>
            </a:lvl1pPr>
          </a:lstStyle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5176500" y="-438431"/>
            <a:ext cx="12643019" cy="1685736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454001" y="1283419"/>
            <a:ext cx="11325231" cy="1662017"/>
          </a:xfrm>
          <a:prstGeom prst="rect">
            <a:avLst/>
          </a:prstGeom>
        </p:spPr>
        <p:txBody>
          <a:bodyPr anchor="t"/>
          <a:lstStyle>
            <a:lvl1pPr>
              <a:defRPr sz="9600" spc="-192"/>
            </a:lvl1pPr>
          </a:lstStyle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2453999" y="5284018"/>
            <a:ext cx="25444998" cy="5383165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962857" y="15205945"/>
            <a:ext cx="412813" cy="41535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2454001" y="1283419"/>
            <a:ext cx="25444996" cy="1661842"/>
          </a:xfrm>
          <a:prstGeom prst="rect">
            <a:avLst/>
          </a:prstGeom>
        </p:spPr>
        <p:txBody>
          <a:bodyPr anchor="t"/>
          <a:lstStyle>
            <a:lvl1pPr>
              <a:defRPr sz="9600" spc="-192"/>
            </a:lvl1pPr>
          </a:lstStyle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54001" y="2781399"/>
            <a:ext cx="25444996" cy="108258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2454001" y="1283419"/>
            <a:ext cx="25444996" cy="1662017"/>
          </a:xfrm>
          <a:prstGeom prst="rect">
            <a:avLst/>
          </a:prstGeom>
        </p:spPr>
        <p:txBody>
          <a:bodyPr anchor="t"/>
          <a:lstStyle>
            <a:lvl1pPr>
              <a:defRPr sz="9600" spc="-192"/>
            </a:lvl1pPr>
          </a:lstStyle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54001" y="2781399"/>
            <a:ext cx="25444996" cy="1082586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2454001" y="4953498"/>
            <a:ext cx="25444996" cy="9561429"/>
          </a:xfrm>
          <a:prstGeom prst="rect">
            <a:avLst/>
          </a:prstGeom>
        </p:spPr>
        <p:txBody>
          <a:bodyPr lIns="58832" tIns="58832" rIns="58832" bIns="58832"/>
          <a:lstStyle>
            <a:lvl1pPr>
              <a:spcBef>
                <a:spcPts val="2000"/>
              </a:spcBef>
              <a:defRPr sz="6000" b="0" spc="-100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2454001" y="5732145"/>
            <a:ext cx="25444996" cy="4486910"/>
          </a:xfrm>
          <a:prstGeom prst="rect">
            <a:avLst/>
          </a:prstGeom>
        </p:spPr>
        <p:txBody>
          <a:bodyPr lIns="58832" tIns="58832" rIns="58832" bIns="58832" anchor="ctr"/>
          <a:lstStyle>
            <a:lvl1pPr algn="ctr" defTabSz="2835697">
              <a:lnSpc>
                <a:spcPct val="80000"/>
              </a:lnSpc>
              <a:defRPr sz="13200" b="0" spc="-2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835697">
              <a:lnSpc>
                <a:spcPct val="80000"/>
              </a:lnSpc>
              <a:defRPr sz="13200" b="0" spc="-2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835697">
              <a:lnSpc>
                <a:spcPct val="80000"/>
              </a:lnSpc>
              <a:defRPr sz="13200" b="0" spc="-2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835697">
              <a:lnSpc>
                <a:spcPct val="80000"/>
              </a:lnSpc>
              <a:defRPr sz="13200" b="0" spc="-2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835697">
              <a:lnSpc>
                <a:spcPct val="80000"/>
              </a:lnSpc>
              <a:defRPr sz="13200" b="0" spc="-2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448025" y="13768344"/>
            <a:ext cx="25445000" cy="737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2949" tIns="52949" rIns="52949" bIns="52949">
            <a:normAutofit/>
          </a:bodyPr>
          <a:lstStyle/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2453999" y="3015371"/>
            <a:ext cx="25444998" cy="5383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8832" tIns="58832" rIns="58832" bIns="58832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962857" y="15201043"/>
            <a:ext cx="412813" cy="415353"/>
          </a:xfrm>
          <a:prstGeom prst="rect">
            <a:avLst/>
          </a:prstGeom>
          <a:ln w="12700">
            <a:miter lim="400000"/>
          </a:ln>
        </p:spPr>
        <p:txBody>
          <a:bodyPr wrap="none" lIns="58832" tIns="58832" rIns="58832" bIns="58832" anchor="b">
            <a:spAutoFit/>
          </a:bodyPr>
          <a:lstStyle>
            <a:lvl1pPr defTabSz="679401">
              <a:defRPr sz="20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283569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200" b="1" i="0" u="none" strike="noStrike" cap="none" spc="-264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96002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67940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hunters-race-MYbhN8KaaEc-unsplash-2.jpg" descr="hunters-race-MYbhN8KaaEc-unsplash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0" y="2373156"/>
            <a:ext cx="16570462" cy="110469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Spiecius_event_150dpi-48.png" descr="Spiecius_event_150dpi-4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702" y="892"/>
            <a:ext cx="30353001" cy="15898616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"/>
          <p:cNvSpPr/>
          <p:nvPr/>
        </p:nvSpPr>
        <p:spPr>
          <a:xfrm>
            <a:off x="22610365" y="12198756"/>
            <a:ext cx="8956373" cy="1153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3"/>
                </a:moveTo>
                <a:lnTo>
                  <a:pt x="0" y="0"/>
                </a:lnTo>
                <a:lnTo>
                  <a:pt x="1295" y="10388"/>
                </a:lnTo>
                <a:lnTo>
                  <a:pt x="64" y="20525"/>
                </a:lnTo>
                <a:lnTo>
                  <a:pt x="21557" y="21600"/>
                </a:lnTo>
                <a:lnTo>
                  <a:pt x="21600" y="293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8832" tIns="58832" rIns="58832" bIns="58832" anchor="ctr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endParaRPr/>
          </a:p>
        </p:txBody>
      </p:sp>
      <p:sp>
        <p:nvSpPr>
          <p:cNvPr id="200" name="Visaginas"/>
          <p:cNvSpPr txBox="1"/>
          <p:nvPr/>
        </p:nvSpPr>
        <p:spPr>
          <a:xfrm>
            <a:off x="24225999" y="12272403"/>
            <a:ext cx="3340055" cy="1006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58832" tIns="58832" rIns="58832" bIns="58832" anchor="ctr">
            <a:spAutoFit/>
          </a:bodyPr>
          <a:lstStyle>
            <a:lvl1pPr>
              <a:defRPr sz="6000" spc="119">
                <a:solidFill>
                  <a:srgbClr val="0000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Visaginas</a:t>
            </a:r>
          </a:p>
        </p:txBody>
      </p:sp>
      <p:sp>
        <p:nvSpPr>
          <p:cNvPr id="201" name="Gruodžio 22 d. 12-16 val."/>
          <p:cNvSpPr txBox="1"/>
          <p:nvPr/>
        </p:nvSpPr>
        <p:spPr>
          <a:xfrm>
            <a:off x="16504089" y="10991798"/>
            <a:ext cx="11200530" cy="1006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58832" tIns="58832" rIns="58832" bIns="58832" anchor="ctr">
            <a:spAutoFit/>
          </a:bodyPr>
          <a:lstStyle/>
          <a:p>
            <a:pPr lvl="6" indent="2743200">
              <a:defRPr sz="6000" spc="119">
                <a:solidFill>
                  <a:srgbClr val="0000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pPr>
            <a:r>
              <a:t>Gruodžio 22 d. 12-16 val. </a:t>
            </a:r>
          </a:p>
        </p:txBody>
      </p:sp>
      <p:sp>
        <p:nvSpPr>
          <p:cNvPr id="202" name="Atvirų durų diena  Visagino „Spiečiuje“"/>
          <p:cNvSpPr txBox="1"/>
          <p:nvPr/>
        </p:nvSpPr>
        <p:spPr>
          <a:xfrm>
            <a:off x="15608016" y="6034627"/>
            <a:ext cx="12188390" cy="3881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8832" tIns="58832" rIns="58832" bIns="58832" anchor="ctr">
            <a:spAutoFit/>
          </a:bodyPr>
          <a:lstStyle>
            <a:lvl1pPr algn="r">
              <a:lnSpc>
                <a:spcPct val="90000"/>
              </a:lnSpc>
              <a:defRPr sz="13000" cap="all" spc="26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</a:lstStyle>
          <a:p>
            <a:r>
              <a:t>Atvirų durų diena  Visagino „Spiečiuje“</a:t>
            </a:r>
          </a:p>
        </p:txBody>
      </p:sp>
      <p:pic>
        <p:nvPicPr>
          <p:cNvPr id="203" name="renginiui.png" descr="renginiu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93"/>
            <a:ext cx="30353000" cy="15898616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Shape"/>
          <p:cNvSpPr/>
          <p:nvPr/>
        </p:nvSpPr>
        <p:spPr>
          <a:xfrm>
            <a:off x="22610365" y="12529202"/>
            <a:ext cx="8956373" cy="11539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93"/>
                </a:moveTo>
                <a:lnTo>
                  <a:pt x="0" y="0"/>
                </a:lnTo>
                <a:lnTo>
                  <a:pt x="1295" y="10388"/>
                </a:lnTo>
                <a:lnTo>
                  <a:pt x="64" y="20525"/>
                </a:lnTo>
                <a:lnTo>
                  <a:pt x="21557" y="21600"/>
                </a:lnTo>
                <a:lnTo>
                  <a:pt x="21600" y="293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58832" tIns="58832" rIns="58832" bIns="58832" anchor="ctr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endParaRPr/>
          </a:p>
        </p:txBody>
      </p:sp>
      <p:pic>
        <p:nvPicPr>
          <p:cNvPr id="205" name="Logotipas.png" descr="Logotipa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357" y="1454293"/>
            <a:ext cx="4107716" cy="3008604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Ukmergė"/>
          <p:cNvSpPr txBox="1"/>
          <p:nvPr/>
        </p:nvSpPr>
        <p:spPr>
          <a:xfrm>
            <a:off x="24255724" y="12653406"/>
            <a:ext cx="2984869" cy="1006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58832" tIns="58832" rIns="58832" bIns="58832" anchor="ctr">
            <a:spAutoFit/>
          </a:bodyPr>
          <a:lstStyle>
            <a:lvl1pPr>
              <a:defRPr sz="6000" spc="119">
                <a:solidFill>
                  <a:srgbClr val="0000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Rokiškis</a:t>
            </a:r>
          </a:p>
        </p:txBody>
      </p:sp>
      <p:sp>
        <p:nvSpPr>
          <p:cNvPr id="207" name="Birželio 29 d. 14 val."/>
          <p:cNvSpPr txBox="1"/>
          <p:nvPr/>
        </p:nvSpPr>
        <p:spPr>
          <a:xfrm>
            <a:off x="18539194" y="11189959"/>
            <a:ext cx="9898927" cy="1042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none" lIns="58832" tIns="58832" rIns="58832" bIns="58832" anchor="ctr">
            <a:spAutoFit/>
          </a:bodyPr>
          <a:lstStyle>
            <a:lvl1pPr>
              <a:defRPr sz="6000" spc="119">
                <a:solidFill>
                  <a:srgbClr val="000000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rPr lang="lt-LT" dirty="0"/>
              <a:t>Spalio 11 </a:t>
            </a:r>
            <a:r>
              <a:rPr dirty="0"/>
              <a:t>d. 10</a:t>
            </a:r>
            <a:r>
              <a:rPr lang="lt-LT" dirty="0"/>
              <a:t>:00 – </a:t>
            </a:r>
            <a:r>
              <a:rPr dirty="0"/>
              <a:t>13</a:t>
            </a:r>
            <a:r>
              <a:rPr lang="lt-LT" dirty="0"/>
              <a:t>:00 </a:t>
            </a:r>
            <a:r>
              <a:rPr dirty="0"/>
              <a:t>val.</a:t>
            </a:r>
          </a:p>
        </p:txBody>
      </p:sp>
      <p:sp>
        <p:nvSpPr>
          <p:cNvPr id="208" name="Ukmergės „SPIečiaus“ akseleravimo programos baigiamasis  renginys"/>
          <p:cNvSpPr txBox="1"/>
          <p:nvPr/>
        </p:nvSpPr>
        <p:spPr>
          <a:xfrm>
            <a:off x="16284102" y="5143088"/>
            <a:ext cx="11200532" cy="5665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8832" tIns="58832" rIns="58832" bIns="58832" anchor="ctr">
            <a:spAutoFit/>
          </a:bodyPr>
          <a:lstStyle>
            <a:lvl1pPr algn="r">
              <a:lnSpc>
                <a:spcPct val="90000"/>
              </a:lnSpc>
              <a:defRPr sz="13000" cap="all" spc="26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</a:lstStyle>
          <a:p>
            <a:r>
              <a:rPr dirty="0" err="1"/>
              <a:t>Darbo</a:t>
            </a:r>
            <a:r>
              <a:rPr dirty="0"/>
              <a:t> </a:t>
            </a:r>
            <a:r>
              <a:rPr dirty="0" err="1"/>
              <a:t>teisė</a:t>
            </a:r>
            <a:r>
              <a:rPr dirty="0"/>
              <a:t>, </a:t>
            </a:r>
            <a:r>
              <a:rPr dirty="0" err="1"/>
              <a:t>darbuotojų</a:t>
            </a:r>
            <a:r>
              <a:rPr dirty="0"/>
              <a:t> </a:t>
            </a:r>
            <a:r>
              <a:rPr dirty="0" err="1"/>
              <a:t>sauga</a:t>
            </a:r>
            <a:r>
              <a:rPr dirty="0"/>
              <a:t> </a:t>
            </a:r>
            <a:r>
              <a:rPr dirty="0" err="1"/>
              <a:t>ir</a:t>
            </a:r>
            <a:r>
              <a:rPr dirty="0"/>
              <a:t> </a:t>
            </a:r>
            <a:r>
              <a:rPr dirty="0" err="1"/>
              <a:t>sveikata</a:t>
            </a:r>
            <a:endParaRPr dirty="0"/>
          </a:p>
        </p:txBody>
      </p:sp>
      <p:sp>
        <p:nvSpPr>
          <p:cNvPr id="209" name="Rectangle"/>
          <p:cNvSpPr/>
          <p:nvPr/>
        </p:nvSpPr>
        <p:spPr>
          <a:xfrm>
            <a:off x="-1056" y="14384700"/>
            <a:ext cx="30355112" cy="16617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8832" tIns="58832" rIns="58832" bIns="58832" anchor="ctr"/>
          <a:lstStyle/>
          <a:p>
            <a:pPr defTabSz="960025">
              <a:defRPr sz="3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10" name="saviva-300x116-300x116.png" descr="saviva-300x116-300x11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91028" y="14567423"/>
            <a:ext cx="3352373" cy="12962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0" fill="hold" tmFilter="0, 0; .2, .5; .8, .5; 1, 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250" autoRev="1" fill="hold"/>
                                        <p:tgtEl>
                                          <p:spTgt spid="2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0" fill="hold" tmFilter="0, 0; .2, .5; .8, .5; 1, 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250" autoRev="1" fill="hold"/>
                                        <p:tgtEl>
                                          <p:spTgt spid="2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1" animBg="1" advAuto="0"/>
      <p:bldP spid="208" grpId="2" animBg="1" advAuto="0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8832" tIns="58832" rIns="58832" bIns="58832" numCol="1" spcCol="38100" rtlCol="0" anchor="ctr">
        <a:spAutoFit/>
      </a:bodyPr>
      <a:lstStyle>
        <a:defPPr marL="0" marR="0" indent="0" algn="ctr" defTabSz="28356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8832" tIns="58832" rIns="58832" bIns="58832" numCol="1" spcCol="38100" rtlCol="0" anchor="ctr">
        <a:spAutoFit/>
      </a:bodyPr>
      <a:lstStyle>
        <a:defPPr marL="0" marR="0" indent="0" algn="ctr" defTabSz="28356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8832" tIns="58832" rIns="58832" bIns="58832" numCol="1" spcCol="38100" rtlCol="0" anchor="ctr">
        <a:spAutoFit/>
      </a:bodyPr>
      <a:lstStyle>
        <a:defPPr marL="0" marR="0" indent="0" algn="ctr" defTabSz="28356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8832" tIns="58832" rIns="58832" bIns="58832" numCol="1" spcCol="38100" rtlCol="0" anchor="ctr">
        <a:spAutoFit/>
      </a:bodyPr>
      <a:lstStyle>
        <a:defPPr marL="0" marR="0" indent="0" algn="ctr" defTabSz="28356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6EEAFD7652C0C5419E0A90DBF6E222DC" ma:contentTypeVersion="17" ma:contentTypeDescription="Kurkite naują dokumentą." ma:contentTypeScope="" ma:versionID="a2a2d56a9c148d12b1d0e3d9c6614b0d">
  <xsd:schema xmlns:xsd="http://www.w3.org/2001/XMLSchema" xmlns:xs="http://www.w3.org/2001/XMLSchema" xmlns:p="http://schemas.microsoft.com/office/2006/metadata/properties" xmlns:ns2="0aef90a2-4cb1-41ba-9bb1-05f1a5803e75" xmlns:ns3="c897d328-deea-4524-906f-d6f37278a3d0" xmlns:ns4="fc32bb2e-a35d-4c15-acce-6ce15db8903b" xmlns:ns5="4b5b3047-785b-4961-a4b7-e3c6c3ed5a07" targetNamespace="http://schemas.microsoft.com/office/2006/metadata/properties" ma:root="true" ma:fieldsID="c277b01c50467e41da351100e9b9b671" ns2:_="" ns3:_="" ns4:_="" ns5:_="">
    <xsd:import namespace="0aef90a2-4cb1-41ba-9bb1-05f1a5803e75"/>
    <xsd:import namespace="c897d328-deea-4524-906f-d6f37278a3d0"/>
    <xsd:import namespace="fc32bb2e-a35d-4c15-acce-6ce15db8903b"/>
    <xsd:import namespace="4b5b3047-785b-4961-a4b7-e3c6c3ed5a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4:lcf76f155ced4ddcb4097134ff3c332f" minOccurs="0"/>
                <xsd:element ref="ns5:TaxCatchAll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ef90a2-4cb1-41ba-9bb1-05f1a5803e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97d328-deea-4524-906f-d6f37278a3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32bb2e-a35d-4c15-acce-6ce15db8903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7" nillable="true" ma:taxonomy="true" ma:internalName="lcf76f155ced4ddcb4097134ff3c332f" ma:taxonomyFieldName="MediaServiceImageTags" ma:displayName="Vaizdų žymės" ma:readOnly="false" ma:fieldId="{5cf76f15-5ced-4ddc-b409-7134ff3c332f}" ma:taxonomyMulti="true" ma:sspId="5dc8aeb3-b9ff-4cb8-9445-a69d8f256b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5b3047-785b-4961-a4b7-e3c6c3ed5a0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d349ea5-9a61-40e4-8d66-3109a507eb3f}" ma:internalName="TaxCatchAll" ma:showField="CatchAllData" ma:web="4b5b3047-785b-4961-a4b7-e3c6c3ed5a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E259AB-B926-416B-A64E-429354B284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3D8DEF-F07E-44CE-908A-85C0806930B4}">
  <ds:schemaRefs>
    <ds:schemaRef ds:uri="0aef90a2-4cb1-41ba-9bb1-05f1a5803e75"/>
    <ds:schemaRef ds:uri="4b5b3047-785b-4961-a4b7-e3c6c3ed5a07"/>
    <ds:schemaRef ds:uri="c897d328-deea-4524-906f-d6f37278a3d0"/>
    <ds:schemaRef ds:uri="fc32bb2e-a35d-4c15-acce-6ce15db890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Pasirinktinai</PresentationFormat>
  <Paragraphs>6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Bebas Neue</vt:lpstr>
      <vt:lpstr>DIN Alternate Bold</vt:lpstr>
      <vt:lpstr>Helvetica Neue</vt:lpstr>
      <vt:lpstr>Helvetica Neue Medium</vt:lpstr>
      <vt:lpstr>21_BasicWhite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Giedrė Buivydaitė</dc:creator>
  <cp:lastModifiedBy>Giedrė Buivydaitė</cp:lastModifiedBy>
  <cp:revision>7</cp:revision>
  <dcterms:modified xsi:type="dcterms:W3CDTF">2023-10-08T10:24:50Z</dcterms:modified>
</cp:coreProperties>
</file>